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6858000" cy="9144000"/>
  <p:defaultTextStyle>
    <a:defPPr>
      <a:defRPr lang="ru-RU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574" autoAdjust="0"/>
  </p:normalViewPr>
  <p:slideViewPr>
    <p:cSldViewPr>
      <p:cViewPr>
        <p:scale>
          <a:sx n="24" d="100"/>
          <a:sy n="24" d="100"/>
        </p:scale>
        <p:origin x="-282" y="3840"/>
      </p:cViewPr>
      <p:guideLst>
        <p:guide orient="horz" pos="13483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13999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392320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4" cy="365259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13999" y="1714329"/>
            <a:ext cx="19934317" cy="365259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10765" y="5116398"/>
            <a:ext cx="1478766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139327" y="687242"/>
            <a:ext cx="177880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dirty="0" smtClean="0">
                <a:solidFill>
                  <a:schemeClr val="bg1"/>
                </a:solidFill>
              </a:rPr>
              <a:t>КОМУНАЛЬНИЙ  ЗАКЛАД “ДОШКІЛЬНИЙ НАВЧАЛЬНИЙ ЗАКЛАД (ЯСЛА-САДОК) № 309 ХАРКІВСЬКОЇ МІСЬКОЇ РАДИ”</a:t>
            </a:r>
            <a:endParaRPr lang="ru-RU" sz="80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E:\ПОСТЕР\постер\IMG_63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32504">
            <a:off x="3298476" y="18453476"/>
            <a:ext cx="11319687" cy="935601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81213" y="6688034"/>
            <a:ext cx="13930410" cy="112646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6600" b="1" dirty="0" smtClean="0">
                <a:solidFill>
                  <a:schemeClr val="bg1"/>
                </a:solidFill>
              </a:rPr>
              <a:t>МИ ПРОПОНУЄМО: </a:t>
            </a:r>
          </a:p>
          <a:p>
            <a:pPr>
              <a:buFont typeface="Wingdings" pitchFamily="2" charset="2"/>
              <a:buChar char="§"/>
            </a:pPr>
            <a:r>
              <a:rPr lang="uk-UA" sz="6600" dirty="0" smtClean="0">
                <a:solidFill>
                  <a:schemeClr val="bg1"/>
                </a:solidFill>
              </a:rPr>
              <a:t> </a:t>
            </a:r>
            <a:r>
              <a:rPr lang="uk-UA" sz="6600" b="1" dirty="0" smtClean="0">
                <a:solidFill>
                  <a:schemeClr val="bg1"/>
                </a:solidFill>
              </a:rPr>
              <a:t> Забезпечення якісного освітнього процесу (сучасна матеріальна база);</a:t>
            </a:r>
          </a:p>
          <a:p>
            <a:pPr>
              <a:buFont typeface="Wingdings" pitchFamily="2" charset="2"/>
              <a:buChar char="§"/>
            </a:pPr>
            <a:r>
              <a:rPr lang="uk-UA" sz="6600" b="1" dirty="0" smtClean="0">
                <a:solidFill>
                  <a:schemeClr val="bg1"/>
                </a:solidFill>
              </a:rPr>
              <a:t>  Ефективну взаємодію з учасниками освітнього процесу;</a:t>
            </a:r>
          </a:p>
          <a:p>
            <a:pPr>
              <a:buFont typeface="Wingdings" pitchFamily="2" charset="2"/>
              <a:buChar char="§"/>
            </a:pPr>
            <a:r>
              <a:rPr lang="uk-UA" sz="6600" b="1" dirty="0" smtClean="0">
                <a:solidFill>
                  <a:schemeClr val="bg1"/>
                </a:solidFill>
              </a:rPr>
              <a:t> Позитивну емоційну атмосферу в колективі;</a:t>
            </a:r>
          </a:p>
          <a:p>
            <a:pPr>
              <a:buFont typeface="Wingdings" pitchFamily="2" charset="2"/>
              <a:buChar char="§"/>
            </a:pPr>
            <a:r>
              <a:rPr lang="uk-UA" sz="6600" b="1" dirty="0" smtClean="0">
                <a:solidFill>
                  <a:schemeClr val="bg1"/>
                </a:solidFill>
              </a:rPr>
              <a:t>Підготовку дітей до школи;</a:t>
            </a:r>
          </a:p>
          <a:p>
            <a:pPr>
              <a:buFont typeface="Wingdings" pitchFamily="2" charset="2"/>
              <a:buChar char="§"/>
            </a:pPr>
            <a:r>
              <a:rPr lang="uk-UA" sz="6600" b="1" dirty="0" smtClean="0">
                <a:solidFill>
                  <a:schemeClr val="bg1"/>
                </a:solidFill>
              </a:rPr>
              <a:t>Розвиток творчих здібностей дитини, набуття нею соціального досвіду 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53509" y="6402282"/>
            <a:ext cx="18473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8854763" y="36049052"/>
            <a:ext cx="9929882" cy="61863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6600" dirty="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 Харків,</a:t>
            </a:r>
          </a:p>
          <a:p>
            <a:pPr algn="ctr"/>
            <a:r>
              <a:rPr lang="uk-UA" sz="6600" dirty="0" err="1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Немишлянський</a:t>
            </a:r>
            <a:r>
              <a:rPr lang="uk-UA" sz="6600" dirty="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 район,</a:t>
            </a:r>
          </a:p>
          <a:p>
            <a:pPr algn="ctr"/>
            <a:r>
              <a:rPr lang="uk-UA" sz="6600" dirty="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Вулиця Каденюка, б.11/1</a:t>
            </a:r>
            <a:endParaRPr lang="ru-RU" sz="6600" dirty="0" smtClean="0">
              <a:solidFill>
                <a:srgbClr val="7030A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uk-UA" sz="6600" dirty="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(057)725- 17-21</a:t>
            </a:r>
          </a:p>
          <a:p>
            <a:pPr algn="ctr"/>
            <a:r>
              <a:rPr lang="en-US" sz="660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zdo309_nm@citi.kharkiv.ua</a:t>
            </a:r>
            <a:endParaRPr lang="uk-UA" sz="6600" dirty="0" smtClean="0">
              <a:solidFill>
                <a:srgbClr val="7030A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uk-UA" sz="6600" dirty="0" smtClean="0">
                <a:solidFill>
                  <a:srgbClr val="7030A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endParaRPr lang="ru-RU" sz="6600" dirty="0">
              <a:solidFill>
                <a:srgbClr val="7030A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67361" y="28905252"/>
            <a:ext cx="1021563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mtClean="0">
                <a:solidFill>
                  <a:srgbClr val="002060"/>
                </a:solidFill>
              </a:rPr>
              <a:t>Більше </a:t>
            </a:r>
            <a:r>
              <a:rPr lang="uk-UA" dirty="0" smtClean="0">
                <a:solidFill>
                  <a:srgbClr val="002060"/>
                </a:solidFill>
              </a:rPr>
              <a:t>інформації </a:t>
            </a:r>
            <a:r>
              <a:rPr lang="uk-UA" smtClean="0">
                <a:solidFill>
                  <a:srgbClr val="002060"/>
                </a:solidFill>
              </a:rPr>
              <a:t>на сторінках в  </a:t>
            </a:r>
            <a:r>
              <a:rPr lang="uk-UA" dirty="0" smtClean="0">
                <a:solidFill>
                  <a:srgbClr val="002060"/>
                </a:solidFill>
              </a:rPr>
              <a:t>соціальних мережах: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User\Desktop\постер\коди\IMG_94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40779" y="28690938"/>
            <a:ext cx="4357718" cy="4140178"/>
          </a:xfrm>
          <a:prstGeom prst="rect">
            <a:avLst/>
          </a:prstGeom>
          <a:noFill/>
        </p:spPr>
      </p:pic>
      <p:pic>
        <p:nvPicPr>
          <p:cNvPr id="2" name="Picture 3" descr="C:\Users\User\Desktop\постер\коди\Телеграм мален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97309" y="28690938"/>
            <a:ext cx="4267200" cy="4071966"/>
          </a:xfrm>
          <a:prstGeom prst="rect">
            <a:avLst/>
          </a:prstGeom>
          <a:noFill/>
        </p:spPr>
      </p:pic>
      <p:pic>
        <p:nvPicPr>
          <p:cNvPr id="3" name="Picture 4" descr="C:\Users\User\Desktop\постер\коди\Фейсбук мал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38997" y="32905780"/>
            <a:ext cx="4286280" cy="3929090"/>
          </a:xfrm>
          <a:prstGeom prst="rect">
            <a:avLst/>
          </a:prstGeom>
          <a:noFill/>
        </p:spPr>
      </p:pic>
      <p:pic>
        <p:nvPicPr>
          <p:cNvPr id="1030" name="Picture 6" descr="C:\Users\User\Desktop\постер\коди\Інста — копия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282467" y="33405846"/>
            <a:ext cx="5572164" cy="5368940"/>
          </a:xfrm>
          <a:prstGeom prst="rect">
            <a:avLst/>
          </a:prstGeom>
          <a:noFill/>
        </p:spPr>
      </p:pic>
      <p:pic>
        <p:nvPicPr>
          <p:cNvPr id="15" name="Picture 2" descr="F:\ПОСТЕР\постер\Знімок екрана (10)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1051">
            <a:off x="15797525" y="10570767"/>
            <a:ext cx="12171324" cy="171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80</Words>
  <Application>Microsoft Office PowerPoint</Application>
  <PresentationFormat>Произвольный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Kopylov Vlad</cp:lastModifiedBy>
  <cp:revision>11</cp:revision>
  <dcterms:created xsi:type="dcterms:W3CDTF">2024-06-04T07:26:59Z</dcterms:created>
  <dcterms:modified xsi:type="dcterms:W3CDTF">2024-07-03T09:53:10Z</dcterms:modified>
</cp:coreProperties>
</file>